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2700000" cy="8540750"/>
  <p:notesSz cx="12700000" cy="85407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52976" y="2647632"/>
            <a:ext cx="10800398" cy="17935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05952" y="4782820"/>
            <a:ext cx="8894445" cy="2135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35317" y="1964372"/>
            <a:ext cx="5527262" cy="56368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543770" y="1964372"/>
            <a:ext cx="5527262" cy="56368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35317" y="341630"/>
            <a:ext cx="11435715" cy="1366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5317" y="1964372"/>
            <a:ext cx="11435715" cy="56368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320159" y="7942897"/>
            <a:ext cx="4066032" cy="4270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35317" y="7942897"/>
            <a:ext cx="2922460" cy="4270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148572" y="7942897"/>
            <a:ext cx="2922460" cy="4270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96"/>
            <a:ext cx="12700761" cy="853439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458526" y="6720423"/>
            <a:ext cx="1525905" cy="5048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73025">
              <a:lnSpc>
                <a:spcPct val="142900"/>
              </a:lnSpc>
              <a:spcBef>
                <a:spcPts val="100"/>
              </a:spcBef>
            </a:pPr>
            <a:r>
              <a:rPr dirty="0" sz="1100" spc="95">
                <a:solidFill>
                  <a:srgbClr val="53232A"/>
                </a:solidFill>
                <a:latin typeface="Calibri"/>
                <a:cs typeface="Calibri"/>
              </a:rPr>
              <a:t>text:</a:t>
            </a:r>
            <a:r>
              <a:rPr dirty="0" sz="1100" spc="290">
                <a:solidFill>
                  <a:srgbClr val="53232A"/>
                </a:solidFill>
                <a:latin typeface="Calibri"/>
                <a:cs typeface="Calibri"/>
              </a:rPr>
              <a:t> </a:t>
            </a:r>
            <a:r>
              <a:rPr dirty="0" sz="1100" spc="90">
                <a:solidFill>
                  <a:srgbClr val="53232A"/>
                </a:solidFill>
                <a:latin typeface="Calibri"/>
                <a:cs typeface="Calibri"/>
              </a:rPr>
              <a:t>Myrna</a:t>
            </a:r>
            <a:r>
              <a:rPr dirty="0" sz="1100" spc="290">
                <a:solidFill>
                  <a:srgbClr val="53232A"/>
                </a:solidFill>
                <a:latin typeface="Calibri"/>
                <a:cs typeface="Calibri"/>
              </a:rPr>
              <a:t> </a:t>
            </a:r>
            <a:r>
              <a:rPr dirty="0" sz="1100" spc="100">
                <a:solidFill>
                  <a:srgbClr val="53232A"/>
                </a:solidFill>
                <a:latin typeface="Calibri"/>
                <a:cs typeface="Calibri"/>
              </a:rPr>
              <a:t>Renaud </a:t>
            </a:r>
            <a:r>
              <a:rPr dirty="0" sz="1100" spc="114">
                <a:solidFill>
                  <a:srgbClr val="53232A"/>
                </a:solidFill>
                <a:latin typeface="Calibri"/>
                <a:cs typeface="Calibri"/>
              </a:rPr>
              <a:t>image:</a:t>
            </a:r>
            <a:r>
              <a:rPr dirty="0" sz="1100" spc="250">
                <a:solidFill>
                  <a:srgbClr val="53232A"/>
                </a:solidFill>
                <a:latin typeface="Calibri"/>
                <a:cs typeface="Calibri"/>
              </a:rPr>
              <a:t> </a:t>
            </a:r>
            <a:r>
              <a:rPr dirty="0" sz="1100" spc="110">
                <a:solidFill>
                  <a:srgbClr val="53232A"/>
                </a:solidFill>
                <a:latin typeface="Calibri"/>
                <a:cs typeface="Calibri"/>
              </a:rPr>
              <a:t>Andrea</a:t>
            </a:r>
            <a:r>
              <a:rPr dirty="0" sz="1100" spc="290">
                <a:solidFill>
                  <a:srgbClr val="53232A"/>
                </a:solidFill>
                <a:latin typeface="Calibri"/>
                <a:cs typeface="Calibri"/>
              </a:rPr>
              <a:t> </a:t>
            </a:r>
            <a:r>
              <a:rPr dirty="0" sz="1100" spc="105">
                <a:solidFill>
                  <a:srgbClr val="53232A"/>
                </a:solidFill>
                <a:latin typeface="Calibri"/>
                <a:cs typeface="Calibri"/>
              </a:rPr>
              <a:t>Eber</a:t>
            </a:r>
            <a:r>
              <a:rPr dirty="0" sz="1100" spc="-95">
                <a:solidFill>
                  <a:srgbClr val="53232A"/>
                </a:solidFill>
                <a:latin typeface="Calibri"/>
                <a:cs typeface="Calibri"/>
              </a:rPr>
              <a:t> </a:t>
            </a:r>
            <a:r>
              <a:rPr dirty="0" sz="1100" spc="-50">
                <a:solidFill>
                  <a:srgbClr val="53232A"/>
                </a:solidFill>
                <a:latin typeface="Calibri"/>
                <a:cs typeface="Calibri"/>
              </a:rPr>
              <a:t>t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421900" y="2515562"/>
            <a:ext cx="1719580" cy="323850"/>
            <a:chOff x="5421900" y="2515562"/>
            <a:chExt cx="1719580" cy="323850"/>
          </a:xfrm>
        </p:grpSpPr>
        <p:sp>
          <p:nvSpPr>
            <p:cNvPr id="5" name="object 5" descr=""/>
            <p:cNvSpPr/>
            <p:nvPr/>
          </p:nvSpPr>
          <p:spPr>
            <a:xfrm>
              <a:off x="5428250" y="2545229"/>
              <a:ext cx="250190" cy="283845"/>
            </a:xfrm>
            <a:custGeom>
              <a:avLst/>
              <a:gdLst/>
              <a:ahLst/>
              <a:cxnLst/>
              <a:rect l="l" t="t" r="r" b="b"/>
              <a:pathLst>
                <a:path w="250189" h="283844">
                  <a:moveTo>
                    <a:pt x="90525" y="283463"/>
                  </a:moveTo>
                  <a:lnTo>
                    <a:pt x="159105" y="283463"/>
                  </a:lnTo>
                  <a:lnTo>
                    <a:pt x="159105" y="64007"/>
                  </a:lnTo>
                  <a:lnTo>
                    <a:pt x="249631" y="64007"/>
                  </a:lnTo>
                  <a:lnTo>
                    <a:pt x="249631" y="0"/>
                  </a:lnTo>
                  <a:lnTo>
                    <a:pt x="0" y="0"/>
                  </a:lnTo>
                  <a:lnTo>
                    <a:pt x="0" y="64007"/>
                  </a:lnTo>
                  <a:lnTo>
                    <a:pt x="90525" y="64007"/>
                  </a:lnTo>
                  <a:lnTo>
                    <a:pt x="90525" y="28346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67415" y="2601973"/>
              <a:ext cx="230784" cy="237185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915167" y="2610152"/>
              <a:ext cx="328930" cy="219075"/>
            </a:xfrm>
            <a:custGeom>
              <a:avLst/>
              <a:gdLst/>
              <a:ahLst/>
              <a:cxnLst/>
              <a:rect l="l" t="t" r="r" b="b"/>
              <a:pathLst>
                <a:path w="328929" h="219075">
                  <a:moveTo>
                    <a:pt x="61264" y="218541"/>
                  </a:moveTo>
                  <a:lnTo>
                    <a:pt x="128473" y="218541"/>
                  </a:lnTo>
                  <a:lnTo>
                    <a:pt x="137902" y="196024"/>
                  </a:lnTo>
                  <a:lnTo>
                    <a:pt x="146075" y="176022"/>
                  </a:lnTo>
                  <a:lnTo>
                    <a:pt x="152990" y="158534"/>
                  </a:lnTo>
                  <a:lnTo>
                    <a:pt x="158648" y="143560"/>
                  </a:lnTo>
                  <a:lnTo>
                    <a:pt x="162306" y="143560"/>
                  </a:lnTo>
                  <a:lnTo>
                    <a:pt x="169592" y="165735"/>
                  </a:lnTo>
                  <a:lnTo>
                    <a:pt x="176364" y="185623"/>
                  </a:lnTo>
                  <a:lnTo>
                    <a:pt x="182622" y="203225"/>
                  </a:lnTo>
                  <a:lnTo>
                    <a:pt x="188366" y="218541"/>
                  </a:lnTo>
                  <a:lnTo>
                    <a:pt x="260604" y="218541"/>
                  </a:lnTo>
                  <a:lnTo>
                    <a:pt x="278577" y="170564"/>
                  </a:lnTo>
                  <a:lnTo>
                    <a:pt x="295922" y="118986"/>
                  </a:lnTo>
                  <a:lnTo>
                    <a:pt x="312639" y="63807"/>
                  </a:lnTo>
                  <a:lnTo>
                    <a:pt x="328726" y="5029"/>
                  </a:lnTo>
                  <a:lnTo>
                    <a:pt x="262432" y="914"/>
                  </a:lnTo>
                  <a:lnTo>
                    <a:pt x="256932" y="27574"/>
                  </a:lnTo>
                  <a:lnTo>
                    <a:pt x="251860" y="51320"/>
                  </a:lnTo>
                  <a:lnTo>
                    <a:pt x="243001" y="90068"/>
                  </a:lnTo>
                  <a:lnTo>
                    <a:pt x="229328" y="139960"/>
                  </a:lnTo>
                  <a:lnTo>
                    <a:pt x="224028" y="156819"/>
                  </a:lnTo>
                  <a:lnTo>
                    <a:pt x="221284" y="156819"/>
                  </a:lnTo>
                  <a:lnTo>
                    <a:pt x="207825" y="104227"/>
                  </a:lnTo>
                  <a:lnTo>
                    <a:pt x="196938" y="52635"/>
                  </a:lnTo>
                  <a:lnTo>
                    <a:pt x="187452" y="2743"/>
                  </a:lnTo>
                  <a:lnTo>
                    <a:pt x="124815" y="5943"/>
                  </a:lnTo>
                  <a:lnTo>
                    <a:pt x="127844" y="20288"/>
                  </a:lnTo>
                  <a:lnTo>
                    <a:pt x="130987" y="34061"/>
                  </a:lnTo>
                  <a:lnTo>
                    <a:pt x="134245" y="47263"/>
                  </a:lnTo>
                  <a:lnTo>
                    <a:pt x="137617" y="59893"/>
                  </a:lnTo>
                  <a:lnTo>
                    <a:pt x="128673" y="85953"/>
                  </a:lnTo>
                  <a:lnTo>
                    <a:pt x="119672" y="111099"/>
                  </a:lnTo>
                  <a:lnTo>
                    <a:pt x="110613" y="135331"/>
                  </a:lnTo>
                  <a:lnTo>
                    <a:pt x="101498" y="158648"/>
                  </a:lnTo>
                  <a:lnTo>
                    <a:pt x="97840" y="158648"/>
                  </a:lnTo>
                  <a:lnTo>
                    <a:pt x="85667" y="106699"/>
                  </a:lnTo>
                  <a:lnTo>
                    <a:pt x="75095" y="51092"/>
                  </a:lnTo>
                  <a:lnTo>
                    <a:pt x="66294" y="0"/>
                  </a:lnTo>
                  <a:lnTo>
                    <a:pt x="0" y="3200"/>
                  </a:lnTo>
                  <a:lnTo>
                    <a:pt x="13258" y="61064"/>
                  </a:lnTo>
                  <a:lnTo>
                    <a:pt x="27889" y="116243"/>
                  </a:lnTo>
                  <a:lnTo>
                    <a:pt x="43891" y="168735"/>
                  </a:lnTo>
                  <a:lnTo>
                    <a:pt x="61264" y="21854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53088" y="2603802"/>
              <a:ext cx="211124" cy="23489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07286" y="2604716"/>
              <a:ext cx="168148" cy="23032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685088" y="2521912"/>
              <a:ext cx="217170" cy="310515"/>
            </a:xfrm>
            <a:custGeom>
              <a:avLst/>
              <a:gdLst/>
              <a:ahLst/>
              <a:cxnLst/>
              <a:rect l="l" t="t" r="r" b="b"/>
              <a:pathLst>
                <a:path w="217170" h="310514">
                  <a:moveTo>
                    <a:pt x="84124" y="310438"/>
                  </a:moveTo>
                  <a:lnTo>
                    <a:pt x="121386" y="302209"/>
                  </a:lnTo>
                  <a:lnTo>
                    <a:pt x="146761" y="277520"/>
                  </a:lnTo>
                  <a:lnTo>
                    <a:pt x="150418" y="277520"/>
                  </a:lnTo>
                  <a:lnTo>
                    <a:pt x="152247" y="306781"/>
                  </a:lnTo>
                  <a:lnTo>
                    <a:pt x="216712" y="306781"/>
                  </a:lnTo>
                  <a:lnTo>
                    <a:pt x="216712" y="0"/>
                  </a:lnTo>
                  <a:lnTo>
                    <a:pt x="148132" y="0"/>
                  </a:lnTo>
                  <a:lnTo>
                    <a:pt x="148132" y="74980"/>
                  </a:lnTo>
                  <a:lnTo>
                    <a:pt x="151790" y="117957"/>
                  </a:lnTo>
                  <a:lnTo>
                    <a:pt x="149047" y="117957"/>
                  </a:lnTo>
                  <a:lnTo>
                    <a:pt x="115114" y="92097"/>
                  </a:lnTo>
                  <a:lnTo>
                    <a:pt x="85496" y="88239"/>
                  </a:lnTo>
                  <a:lnTo>
                    <a:pt x="71694" y="89225"/>
                  </a:lnTo>
                  <a:lnTo>
                    <a:pt x="28517" y="112485"/>
                  </a:lnTo>
                  <a:lnTo>
                    <a:pt x="5143" y="157762"/>
                  </a:lnTo>
                  <a:lnTo>
                    <a:pt x="0" y="199339"/>
                  </a:lnTo>
                  <a:lnTo>
                    <a:pt x="1314" y="224728"/>
                  </a:lnTo>
                  <a:lnTo>
                    <a:pt x="11830" y="265990"/>
                  </a:lnTo>
                  <a:lnTo>
                    <a:pt x="47320" y="303295"/>
                  </a:lnTo>
                  <a:lnTo>
                    <a:pt x="64408" y="308652"/>
                  </a:lnTo>
                  <a:lnTo>
                    <a:pt x="84124" y="31043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49146" y="2666895"/>
              <a:ext cx="90424" cy="108712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40250" y="2601973"/>
              <a:ext cx="200609" cy="236727"/>
            </a:xfrm>
            <a:prstGeom prst="rect">
              <a:avLst/>
            </a:prstGeom>
          </p:spPr>
        </p:pic>
      </p:grpSp>
      <p:grpSp>
        <p:nvGrpSpPr>
          <p:cNvPr id="13" name="object 13" descr=""/>
          <p:cNvGrpSpPr/>
          <p:nvPr/>
        </p:nvGrpSpPr>
        <p:grpSpPr>
          <a:xfrm>
            <a:off x="5439731" y="3084776"/>
            <a:ext cx="1270000" cy="303530"/>
            <a:chOff x="5439731" y="3084776"/>
            <a:chExt cx="1270000" cy="303530"/>
          </a:xfrm>
        </p:grpSpPr>
        <p:sp>
          <p:nvSpPr>
            <p:cNvPr id="14" name="object 14" descr=""/>
            <p:cNvSpPr/>
            <p:nvPr/>
          </p:nvSpPr>
          <p:spPr>
            <a:xfrm>
              <a:off x="5446081" y="3091126"/>
              <a:ext cx="224154" cy="286385"/>
            </a:xfrm>
            <a:custGeom>
              <a:avLst/>
              <a:gdLst/>
              <a:ahLst/>
              <a:cxnLst/>
              <a:rect l="l" t="t" r="r" b="b"/>
              <a:pathLst>
                <a:path w="224154" h="286385">
                  <a:moveTo>
                    <a:pt x="0" y="286207"/>
                  </a:moveTo>
                  <a:lnTo>
                    <a:pt x="103327" y="286207"/>
                  </a:lnTo>
                  <a:lnTo>
                    <a:pt x="133845" y="284992"/>
                  </a:lnTo>
                  <a:lnTo>
                    <a:pt x="180479" y="275277"/>
                  </a:lnTo>
                  <a:lnTo>
                    <a:pt x="217170" y="242030"/>
                  </a:lnTo>
                  <a:lnTo>
                    <a:pt x="224028" y="206654"/>
                  </a:lnTo>
                  <a:lnTo>
                    <a:pt x="223213" y="194910"/>
                  </a:lnTo>
                  <a:lnTo>
                    <a:pt x="203525" y="159819"/>
                  </a:lnTo>
                  <a:lnTo>
                    <a:pt x="169621" y="144475"/>
                  </a:lnTo>
                  <a:lnTo>
                    <a:pt x="169621" y="141732"/>
                  </a:lnTo>
                  <a:lnTo>
                    <a:pt x="200710" y="117043"/>
                  </a:lnTo>
                  <a:lnTo>
                    <a:pt x="210311" y="81381"/>
                  </a:lnTo>
                  <a:lnTo>
                    <a:pt x="208411" y="62122"/>
                  </a:lnTo>
                  <a:lnTo>
                    <a:pt x="179908" y="20116"/>
                  </a:lnTo>
                  <a:lnTo>
                    <a:pt x="142817" y="5029"/>
                  </a:lnTo>
                  <a:lnTo>
                    <a:pt x="92354" y="0"/>
                  </a:lnTo>
                  <a:lnTo>
                    <a:pt x="67379" y="914"/>
                  </a:lnTo>
                  <a:lnTo>
                    <a:pt x="43662" y="3657"/>
                  </a:lnTo>
                  <a:lnTo>
                    <a:pt x="21202" y="8229"/>
                  </a:lnTo>
                  <a:lnTo>
                    <a:pt x="0" y="14630"/>
                  </a:lnTo>
                  <a:lnTo>
                    <a:pt x="0" y="28620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07853" y="3142383"/>
              <a:ext cx="86766" cy="72593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07853" y="3258969"/>
              <a:ext cx="100482" cy="67106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09020" y="3150613"/>
              <a:ext cx="402235" cy="237185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6128223" y="3158792"/>
              <a:ext cx="328930" cy="219075"/>
            </a:xfrm>
            <a:custGeom>
              <a:avLst/>
              <a:gdLst/>
              <a:ahLst/>
              <a:cxnLst/>
              <a:rect l="l" t="t" r="r" b="b"/>
              <a:pathLst>
                <a:path w="328929" h="219075">
                  <a:moveTo>
                    <a:pt x="61264" y="218541"/>
                  </a:moveTo>
                  <a:lnTo>
                    <a:pt x="128473" y="218541"/>
                  </a:lnTo>
                  <a:lnTo>
                    <a:pt x="137902" y="196024"/>
                  </a:lnTo>
                  <a:lnTo>
                    <a:pt x="146075" y="176021"/>
                  </a:lnTo>
                  <a:lnTo>
                    <a:pt x="152990" y="158534"/>
                  </a:lnTo>
                  <a:lnTo>
                    <a:pt x="158648" y="143560"/>
                  </a:lnTo>
                  <a:lnTo>
                    <a:pt x="162306" y="143560"/>
                  </a:lnTo>
                  <a:lnTo>
                    <a:pt x="169592" y="165734"/>
                  </a:lnTo>
                  <a:lnTo>
                    <a:pt x="176364" y="185623"/>
                  </a:lnTo>
                  <a:lnTo>
                    <a:pt x="182622" y="203225"/>
                  </a:lnTo>
                  <a:lnTo>
                    <a:pt x="188366" y="218541"/>
                  </a:lnTo>
                  <a:lnTo>
                    <a:pt x="260604" y="218541"/>
                  </a:lnTo>
                  <a:lnTo>
                    <a:pt x="278577" y="170564"/>
                  </a:lnTo>
                  <a:lnTo>
                    <a:pt x="295922" y="118986"/>
                  </a:lnTo>
                  <a:lnTo>
                    <a:pt x="312639" y="63807"/>
                  </a:lnTo>
                  <a:lnTo>
                    <a:pt x="328726" y="5029"/>
                  </a:lnTo>
                  <a:lnTo>
                    <a:pt x="262432" y="914"/>
                  </a:lnTo>
                  <a:lnTo>
                    <a:pt x="256932" y="27574"/>
                  </a:lnTo>
                  <a:lnTo>
                    <a:pt x="251860" y="51320"/>
                  </a:lnTo>
                  <a:lnTo>
                    <a:pt x="243001" y="90068"/>
                  </a:lnTo>
                  <a:lnTo>
                    <a:pt x="229328" y="139960"/>
                  </a:lnTo>
                  <a:lnTo>
                    <a:pt x="224028" y="156819"/>
                  </a:lnTo>
                  <a:lnTo>
                    <a:pt x="221284" y="156819"/>
                  </a:lnTo>
                  <a:lnTo>
                    <a:pt x="207825" y="104227"/>
                  </a:lnTo>
                  <a:lnTo>
                    <a:pt x="196938" y="52635"/>
                  </a:lnTo>
                  <a:lnTo>
                    <a:pt x="187452" y="2743"/>
                  </a:lnTo>
                  <a:lnTo>
                    <a:pt x="124815" y="5943"/>
                  </a:lnTo>
                  <a:lnTo>
                    <a:pt x="127844" y="20288"/>
                  </a:lnTo>
                  <a:lnTo>
                    <a:pt x="130987" y="34061"/>
                  </a:lnTo>
                  <a:lnTo>
                    <a:pt x="134245" y="47263"/>
                  </a:lnTo>
                  <a:lnTo>
                    <a:pt x="137617" y="59893"/>
                  </a:lnTo>
                  <a:lnTo>
                    <a:pt x="128673" y="85953"/>
                  </a:lnTo>
                  <a:lnTo>
                    <a:pt x="119672" y="111099"/>
                  </a:lnTo>
                  <a:lnTo>
                    <a:pt x="110613" y="135331"/>
                  </a:lnTo>
                  <a:lnTo>
                    <a:pt x="101498" y="158648"/>
                  </a:lnTo>
                  <a:lnTo>
                    <a:pt x="97840" y="158648"/>
                  </a:lnTo>
                  <a:lnTo>
                    <a:pt x="85667" y="106699"/>
                  </a:lnTo>
                  <a:lnTo>
                    <a:pt x="75095" y="51092"/>
                  </a:lnTo>
                  <a:lnTo>
                    <a:pt x="66294" y="0"/>
                  </a:lnTo>
                  <a:lnTo>
                    <a:pt x="0" y="3200"/>
                  </a:lnTo>
                  <a:lnTo>
                    <a:pt x="13258" y="61064"/>
                  </a:lnTo>
                  <a:lnTo>
                    <a:pt x="27889" y="116243"/>
                  </a:lnTo>
                  <a:lnTo>
                    <a:pt x="43891" y="168735"/>
                  </a:lnTo>
                  <a:lnTo>
                    <a:pt x="61264" y="21854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91288" y="3150613"/>
              <a:ext cx="218440" cy="23307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96"/>
            <a:ext cx="12700761" cy="853439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679299" y="3368878"/>
            <a:ext cx="3921125" cy="142240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400">
                <a:latin typeface="Calibri"/>
                <a:cs typeface="Calibri"/>
              </a:rPr>
              <a:t>Skinny,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chunky,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phat,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tiny</a:t>
            </a:r>
            <a:r>
              <a:rPr dirty="0" sz="1400" spc="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or</a:t>
            </a:r>
            <a:r>
              <a:rPr dirty="0" sz="1400" spc="9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long;</a:t>
            </a:r>
            <a:endParaRPr sz="1400">
              <a:latin typeface="Calibri"/>
              <a:cs typeface="Calibri"/>
            </a:endParaRPr>
          </a:p>
          <a:p>
            <a:pPr marL="12700" marR="30480">
              <a:lnSpc>
                <a:spcPct val="130900"/>
              </a:lnSpc>
            </a:pPr>
            <a:r>
              <a:rPr dirty="0" sz="1400">
                <a:latin typeface="Calibri"/>
                <a:cs typeface="Calibri"/>
              </a:rPr>
              <a:t>my</a:t>
            </a:r>
            <a:r>
              <a:rPr dirty="0" sz="1400" spc="7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inflorescent</a:t>
            </a:r>
            <a:r>
              <a:rPr dirty="0" sz="1400" spc="1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world</a:t>
            </a:r>
            <a:r>
              <a:rPr dirty="0" sz="1400" spc="1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of</a:t>
            </a:r>
            <a:r>
              <a:rPr dirty="0" sz="1400" spc="1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shape,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color</a:t>
            </a:r>
            <a:r>
              <a:rPr dirty="0" sz="1400" spc="1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and</a:t>
            </a:r>
            <a:r>
              <a:rPr dirty="0" sz="1400" spc="1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texture</a:t>
            </a:r>
            <a:r>
              <a:rPr dirty="0" sz="1400" spc="130">
                <a:latin typeface="Calibri"/>
                <a:cs typeface="Calibri"/>
              </a:rPr>
              <a:t> </a:t>
            </a:r>
            <a:r>
              <a:rPr dirty="0" sz="1400" spc="-25">
                <a:latin typeface="Calibri"/>
                <a:cs typeface="Calibri"/>
              </a:rPr>
              <a:t>is </a:t>
            </a:r>
            <a:r>
              <a:rPr dirty="0" sz="1400">
                <a:latin typeface="Calibri"/>
                <a:cs typeface="Calibri"/>
              </a:rPr>
              <a:t>ample,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splayed,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grounded</a:t>
            </a:r>
            <a:r>
              <a:rPr dirty="0" sz="1400" spc="18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in</a:t>
            </a:r>
            <a:r>
              <a:rPr dirty="0" sz="1400" spc="18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truth: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30900"/>
              </a:lnSpc>
            </a:pPr>
            <a:r>
              <a:rPr dirty="0" sz="1400" spc="55">
                <a:latin typeface="Calibri"/>
                <a:cs typeface="Calibri"/>
              </a:rPr>
              <a:t>I</a:t>
            </a:r>
            <a:r>
              <a:rPr dirty="0" sz="1400" spc="1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have</a:t>
            </a:r>
            <a:r>
              <a:rPr dirty="0" sz="1400" spc="1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inherited</a:t>
            </a:r>
            <a:r>
              <a:rPr dirty="0" sz="1400" spc="1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the</a:t>
            </a:r>
            <a:r>
              <a:rPr dirty="0" sz="1400" spc="1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dance</a:t>
            </a:r>
            <a:r>
              <a:rPr dirty="0" sz="1400" spc="1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of</a:t>
            </a:r>
            <a:r>
              <a:rPr dirty="0" sz="1400" spc="1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Felícita</a:t>
            </a:r>
            <a:r>
              <a:rPr dirty="0" sz="1400" spc="1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and</a:t>
            </a:r>
            <a:r>
              <a:rPr dirty="0" sz="1400" spc="14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Estefanía. </a:t>
            </a:r>
            <a:r>
              <a:rPr dirty="0" sz="1400">
                <a:latin typeface="Calibri"/>
                <a:cs typeface="Calibri"/>
              </a:rPr>
              <a:t>Women</a:t>
            </a:r>
            <a:r>
              <a:rPr dirty="0" sz="1400" spc="1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folk</a:t>
            </a:r>
            <a:r>
              <a:rPr dirty="0" sz="1400" spc="10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whispering</a:t>
            </a:r>
            <a:r>
              <a:rPr dirty="0" sz="1400" spc="1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in</a:t>
            </a:r>
            <a:r>
              <a:rPr dirty="0" sz="1400" spc="15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my</a:t>
            </a:r>
            <a:r>
              <a:rPr dirty="0" sz="1400" spc="8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left</a:t>
            </a:r>
            <a:r>
              <a:rPr dirty="0" sz="1400" spc="145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ear.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96"/>
            <a:ext cx="12700761" cy="853439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657699" y="3476879"/>
            <a:ext cx="3895725" cy="1701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695960">
              <a:lnSpc>
                <a:spcPct val="130900"/>
              </a:lnSpc>
              <a:spcBef>
                <a:spcPts val="100"/>
              </a:spcBef>
            </a:pPr>
            <a:r>
              <a:rPr dirty="0" sz="1400">
                <a:latin typeface="Calibri"/>
                <a:cs typeface="Calibri"/>
              </a:rPr>
              <a:t>Purple</a:t>
            </a:r>
            <a:r>
              <a:rPr dirty="0" sz="1400" spc="15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stitches</a:t>
            </a:r>
            <a:r>
              <a:rPr dirty="0" sz="1400" spc="15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of</a:t>
            </a:r>
            <a:r>
              <a:rPr dirty="0" sz="1400" spc="15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eightyone</a:t>
            </a:r>
            <a:r>
              <a:rPr dirty="0" sz="1400" spc="1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years</a:t>
            </a:r>
            <a:r>
              <a:rPr dirty="0" sz="1400" spc="15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in</a:t>
            </a:r>
            <a:r>
              <a:rPr dirty="0" sz="1400" spc="16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time. </a:t>
            </a:r>
            <a:r>
              <a:rPr dirty="0" sz="1400">
                <a:latin typeface="Calibri"/>
                <a:cs typeface="Calibri"/>
              </a:rPr>
              <a:t>Garments,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costumes,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curtains.</a:t>
            </a:r>
            <a:endParaRPr sz="14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520"/>
              </a:spcBef>
            </a:pPr>
            <a:r>
              <a:rPr dirty="0" sz="1400">
                <a:latin typeface="Calibri"/>
                <a:cs typeface="Calibri"/>
              </a:rPr>
              <a:t>Hands</a:t>
            </a:r>
            <a:r>
              <a:rPr dirty="0" sz="1400" spc="1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of</a:t>
            </a:r>
            <a:r>
              <a:rPr dirty="0" sz="1400" spc="1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embroidery,</a:t>
            </a:r>
            <a:r>
              <a:rPr dirty="0" sz="1400" spc="4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diminutive</a:t>
            </a:r>
            <a:r>
              <a:rPr dirty="0" sz="1400" spc="13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techniques.</a:t>
            </a:r>
            <a:endParaRPr sz="1400">
              <a:latin typeface="Calibri"/>
              <a:cs typeface="Calibri"/>
            </a:endParaRPr>
          </a:p>
          <a:p>
            <a:pPr algn="just" marL="12700" marR="5080">
              <a:lnSpc>
                <a:spcPct val="130900"/>
              </a:lnSpc>
            </a:pPr>
            <a:r>
              <a:rPr dirty="0" sz="1400">
                <a:latin typeface="Calibri"/>
                <a:cs typeface="Calibri"/>
              </a:rPr>
              <a:t>Feet</a:t>
            </a:r>
            <a:r>
              <a:rPr dirty="0" sz="1400" spc="18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of</a:t>
            </a:r>
            <a:r>
              <a:rPr dirty="0" sz="1400" spc="18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braiding,</a:t>
            </a:r>
            <a:r>
              <a:rPr dirty="0" sz="1400" spc="3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scratching</a:t>
            </a:r>
            <a:r>
              <a:rPr dirty="0" sz="1400" spc="18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threads</a:t>
            </a:r>
            <a:r>
              <a:rPr dirty="0" sz="1400" spc="18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of</a:t>
            </a:r>
            <a:r>
              <a:rPr dirty="0" sz="1400" spc="18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island</a:t>
            </a:r>
            <a:r>
              <a:rPr dirty="0" sz="1400" spc="18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fibers. </a:t>
            </a:r>
            <a:r>
              <a:rPr dirty="0" sz="1400">
                <a:latin typeface="Calibri"/>
                <a:cs typeface="Calibri"/>
              </a:rPr>
              <a:t>Bird’s</a:t>
            </a:r>
            <a:r>
              <a:rPr dirty="0" sz="1400" spc="9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eye</a:t>
            </a:r>
            <a:r>
              <a:rPr dirty="0" sz="1400" spc="7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view</a:t>
            </a:r>
            <a:r>
              <a:rPr dirty="0" sz="1400" spc="5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from</a:t>
            </a:r>
            <a:r>
              <a:rPr dirty="0" sz="1400" spc="9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the</a:t>
            </a:r>
            <a:r>
              <a:rPr dirty="0" sz="1400" spc="9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mounrtain</a:t>
            </a:r>
            <a:r>
              <a:rPr dirty="0" sz="1400" spc="9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tops</a:t>
            </a:r>
            <a:r>
              <a:rPr dirty="0" sz="1400" spc="9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to</a:t>
            </a:r>
            <a:r>
              <a:rPr dirty="0" sz="1400" spc="9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the</a:t>
            </a:r>
            <a:r>
              <a:rPr dirty="0" sz="1400" spc="90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sea. </a:t>
            </a:r>
            <a:r>
              <a:rPr dirty="0" sz="1400" spc="-10">
                <a:latin typeface="Calibri"/>
                <a:cs typeface="Calibri"/>
              </a:rPr>
              <a:t>Busy.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96"/>
            <a:ext cx="12700761" cy="853439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003699" y="848880"/>
            <a:ext cx="3941445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0900"/>
              </a:lnSpc>
              <a:spcBef>
                <a:spcPts val="100"/>
              </a:spcBef>
            </a:pPr>
            <a:r>
              <a:rPr dirty="0" sz="1400">
                <a:latin typeface="Calibri"/>
                <a:cs typeface="Calibri"/>
              </a:rPr>
              <a:t>For</a:t>
            </a:r>
            <a:r>
              <a:rPr dirty="0" sz="1400" spc="1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days</a:t>
            </a:r>
            <a:r>
              <a:rPr dirty="0" sz="1400" spc="1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on</a:t>
            </a:r>
            <a:r>
              <a:rPr dirty="0" sz="1400" spc="1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end</a:t>
            </a:r>
            <a:r>
              <a:rPr dirty="0" sz="1400" spc="1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she</a:t>
            </a:r>
            <a:r>
              <a:rPr dirty="0" sz="1400" spc="1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danced</a:t>
            </a:r>
            <a:r>
              <a:rPr dirty="0" sz="1400" spc="1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mazurkas,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seis,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décimas </a:t>
            </a:r>
            <a:r>
              <a:rPr dirty="0" sz="1400">
                <a:latin typeface="Calibri"/>
                <a:cs typeface="Calibri"/>
              </a:rPr>
              <a:t>and</a:t>
            </a:r>
            <a:r>
              <a:rPr dirty="0" sz="1400" spc="18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aguinaldos;</a:t>
            </a:r>
            <a:r>
              <a:rPr dirty="0" sz="1400" spc="18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brought</a:t>
            </a:r>
            <a:r>
              <a:rPr dirty="0" sz="1400" spc="18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babies</a:t>
            </a:r>
            <a:r>
              <a:rPr dirty="0" sz="1400" spc="18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into</a:t>
            </a:r>
            <a:r>
              <a:rPr dirty="0" sz="1400" spc="18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the</a:t>
            </a:r>
            <a:r>
              <a:rPr dirty="0" sz="1400" spc="18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world.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1400">
                <a:latin typeface="Calibri"/>
                <a:cs typeface="Calibri"/>
              </a:rPr>
              <a:t>Hers</a:t>
            </a:r>
            <a:r>
              <a:rPr dirty="0" sz="1400" spc="1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and</a:t>
            </a:r>
            <a:r>
              <a:rPr dirty="0" sz="1400" spc="13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other’s.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96"/>
            <a:ext cx="12700761" cy="853439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151299" y="3773879"/>
            <a:ext cx="3729990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0900"/>
              </a:lnSpc>
              <a:spcBef>
                <a:spcPts val="100"/>
              </a:spcBef>
            </a:pPr>
            <a:r>
              <a:rPr dirty="0" sz="1400">
                <a:latin typeface="Calibri"/>
                <a:cs typeface="Calibri"/>
              </a:rPr>
              <a:t>Always</a:t>
            </a:r>
            <a:r>
              <a:rPr dirty="0" sz="1400" spc="135">
                <a:latin typeface="Calibri"/>
                <a:cs typeface="Calibri"/>
              </a:rPr>
              <a:t> </a:t>
            </a:r>
            <a:r>
              <a:rPr dirty="0" sz="1400" spc="55">
                <a:latin typeface="Calibri"/>
                <a:cs typeface="Calibri"/>
              </a:rPr>
              <a:t>I</a:t>
            </a:r>
            <a:r>
              <a:rPr dirty="0" sz="1400" spc="1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say:</a:t>
            </a:r>
            <a:r>
              <a:rPr dirty="0" sz="1400" spc="1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everything</a:t>
            </a:r>
            <a:r>
              <a:rPr dirty="0" sz="1400" spc="1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is</a:t>
            </a:r>
            <a:r>
              <a:rPr dirty="0" sz="1400" spc="1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movement</a:t>
            </a:r>
            <a:r>
              <a:rPr dirty="0" sz="1400" spc="1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and</a:t>
            </a:r>
            <a:r>
              <a:rPr dirty="0" sz="1400" spc="13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sound, </a:t>
            </a:r>
            <a:r>
              <a:rPr dirty="0" sz="1400">
                <a:latin typeface="Calibri"/>
                <a:cs typeface="Calibri"/>
              </a:rPr>
              <a:t>start</a:t>
            </a:r>
            <a:r>
              <a:rPr dirty="0" sz="1400" spc="19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in</a:t>
            </a:r>
            <a:r>
              <a:rPr dirty="0" sz="1400" spc="19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stillness</a:t>
            </a:r>
            <a:r>
              <a:rPr dirty="0" sz="1400" spc="19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and</a:t>
            </a:r>
            <a:r>
              <a:rPr dirty="0" sz="1400" spc="19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silence.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1400" spc="10">
                <a:latin typeface="Calibri"/>
                <a:cs typeface="Calibri"/>
              </a:rPr>
              <a:t>Zero</a:t>
            </a:r>
            <a:r>
              <a:rPr dirty="0" sz="1400" spc="114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is</a:t>
            </a:r>
            <a:r>
              <a:rPr dirty="0" sz="1400" spc="114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the</a:t>
            </a:r>
            <a:r>
              <a:rPr dirty="0" sz="1400" spc="114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possibility</a:t>
            </a:r>
            <a:r>
              <a:rPr dirty="0" sz="1400" spc="55">
                <a:latin typeface="Calibri"/>
                <a:cs typeface="Calibri"/>
              </a:rPr>
              <a:t> </a:t>
            </a:r>
            <a:r>
              <a:rPr dirty="0" sz="1400" spc="10">
                <a:latin typeface="Calibri"/>
                <a:cs typeface="Calibri"/>
              </a:rPr>
              <a:t>of</a:t>
            </a:r>
            <a:r>
              <a:rPr dirty="0" sz="1400" spc="114">
                <a:latin typeface="Calibri"/>
                <a:cs typeface="Calibri"/>
              </a:rPr>
              <a:t> </a:t>
            </a:r>
            <a:r>
              <a:rPr dirty="0" sz="1400" spc="-20">
                <a:latin typeface="Calibri"/>
                <a:cs typeface="Calibri"/>
              </a:rPr>
              <a:t>all.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96"/>
            <a:ext cx="12700761" cy="853439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509501" y="6824879"/>
            <a:ext cx="2846070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0900"/>
              </a:lnSpc>
              <a:spcBef>
                <a:spcPts val="100"/>
              </a:spcBef>
            </a:pPr>
            <a:r>
              <a:rPr dirty="0" sz="1400" spc="-10">
                <a:latin typeface="Calibri"/>
                <a:cs typeface="Calibri"/>
              </a:rPr>
              <a:t>mmmmmmmmmmmm nnnnnnnnnnnnnnnnnnnnnnn hhhhhhhhhhhhhhhhhhhhhhhhhhhhh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93"/>
            <a:ext cx="12700761" cy="853439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3818345" y="3824198"/>
            <a:ext cx="189865" cy="41205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310"/>
              </a:lnSpc>
            </a:pPr>
            <a:r>
              <a:rPr dirty="0" sz="1100" spc="55">
                <a:latin typeface="Calibri"/>
                <a:cs typeface="Calibri"/>
              </a:rPr>
              <a:t>Projeto</a:t>
            </a:r>
            <a:r>
              <a:rPr dirty="0" sz="1100" spc="195">
                <a:latin typeface="Calibri"/>
                <a:cs typeface="Calibri"/>
              </a:rPr>
              <a:t>  </a:t>
            </a:r>
            <a:r>
              <a:rPr dirty="0" sz="1100">
                <a:latin typeface="Calibri"/>
                <a:cs typeface="Calibri"/>
              </a:rPr>
              <a:t>“Ordem</a:t>
            </a:r>
            <a:r>
              <a:rPr dirty="0" sz="1100" spc="240">
                <a:latin typeface="Calibri"/>
                <a:cs typeface="Calibri"/>
              </a:rPr>
              <a:t> </a:t>
            </a:r>
            <a:r>
              <a:rPr dirty="0" sz="1100" spc="45">
                <a:latin typeface="Calibri"/>
                <a:cs typeface="Calibri"/>
              </a:rPr>
              <a:t>Inversa”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 spc="60">
                <a:latin typeface="Calibri"/>
                <a:cs typeface="Calibri"/>
              </a:rPr>
              <a:t>www.andreaebert.me/ordem-</a:t>
            </a:r>
            <a:r>
              <a:rPr dirty="0" sz="1100" spc="50">
                <a:latin typeface="Calibri"/>
                <a:cs typeface="Calibri"/>
              </a:rPr>
              <a:t>inversa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2023-10-20T13:32:03Z</dcterms:created>
  <dcterms:modified xsi:type="dcterms:W3CDTF">2023-10-20T13:32:03Z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2021-04-11T00:00:00Z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2023-10-20T00:00:00Z</vt:filetime>
  </property>
  <property fmtid="{D5CDD505-2E9C-101B-9397-08002B2CF9AE}" pid="5" name="Producer">
    <vt:lpwstr>Adobe PDF Library 10.0.1</vt:lpwstr>
  </property>
</Properties>
</file>